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E112876-AE84-4F6D-8A9D-4B2ED883DE88}"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331845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E112876-AE84-4F6D-8A9D-4B2ED883DE88}"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176500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E112876-AE84-4F6D-8A9D-4B2ED883DE88}"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6492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E112876-AE84-4F6D-8A9D-4B2ED883DE88}"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293643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12876-AE84-4F6D-8A9D-4B2ED883DE88}" type="datetimeFigureOut">
              <a:rPr lang="en-CA" smtClean="0"/>
              <a:t>27/01/2015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331481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E112876-AE84-4F6D-8A9D-4B2ED883DE88}" type="datetimeFigureOut">
              <a:rPr lang="en-CA" smtClean="0"/>
              <a:t>27/01/2015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207708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E112876-AE84-4F6D-8A9D-4B2ED883DE88}" type="datetimeFigureOut">
              <a:rPr lang="en-CA" smtClean="0"/>
              <a:t>27/01/2015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110127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E112876-AE84-4F6D-8A9D-4B2ED883DE88}" type="datetimeFigureOut">
              <a:rPr lang="en-CA" smtClean="0"/>
              <a:t>27/01/2015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122929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12876-AE84-4F6D-8A9D-4B2ED883DE88}" type="datetimeFigureOut">
              <a:rPr lang="en-CA" smtClean="0"/>
              <a:t>27/01/2015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101431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12876-AE84-4F6D-8A9D-4B2ED883DE88}" type="datetimeFigureOut">
              <a:rPr lang="en-CA" smtClean="0"/>
              <a:t>27/01/2015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312980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12876-AE84-4F6D-8A9D-4B2ED883DE88}" type="datetimeFigureOut">
              <a:rPr lang="en-CA" smtClean="0"/>
              <a:t>27/01/2015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C79B14-A30D-489F-86D4-39E20F85DE06}" type="slidenum">
              <a:rPr lang="en-CA" smtClean="0"/>
              <a:t>‹#›</a:t>
            </a:fld>
            <a:endParaRPr lang="en-CA"/>
          </a:p>
        </p:txBody>
      </p:sp>
    </p:spTree>
    <p:extLst>
      <p:ext uri="{BB962C8B-B14F-4D97-AF65-F5344CB8AC3E}">
        <p14:creationId xmlns:p14="http://schemas.microsoft.com/office/powerpoint/2010/main" val="173640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12876-AE84-4F6D-8A9D-4B2ED883DE88}" type="datetimeFigureOut">
              <a:rPr lang="en-CA" smtClean="0"/>
              <a:t>27/01/2015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79B14-A30D-489F-86D4-39E20F85DE06}" type="slidenum">
              <a:rPr lang="en-CA" smtClean="0"/>
              <a:t>‹#›</a:t>
            </a:fld>
            <a:endParaRPr lang="en-CA"/>
          </a:p>
        </p:txBody>
      </p:sp>
    </p:spTree>
    <p:extLst>
      <p:ext uri="{BB962C8B-B14F-4D97-AF65-F5344CB8AC3E}">
        <p14:creationId xmlns:p14="http://schemas.microsoft.com/office/powerpoint/2010/main" val="62413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QI9dkOqKhdw" TargetMode="External"/><Relationship Id="rId2" Type="http://schemas.openxmlformats.org/officeDocument/2006/relationships/hyperlink" Target="http://www.learn-usa.com/of_relevance/potp001.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9DYVWWNeCyI" TargetMode="External"/><Relationship Id="rId2" Type="http://schemas.openxmlformats.org/officeDocument/2006/relationships/hyperlink" Target="http://news.nationalpost.com/2013/01/18/graphic-out-of-africa-did-the-colonial-powers-ever-really-leav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SOCIOLOGY 211: </a:t>
            </a:r>
            <a:br>
              <a:rPr lang="en-CA" dirty="0" smtClean="0"/>
            </a:br>
            <a:r>
              <a:rPr lang="en-CA" dirty="0" smtClean="0"/>
              <a:t>CLASS DISCUSSION #1</a:t>
            </a:r>
            <a:endParaRPr lang="en-CA" dirty="0"/>
          </a:p>
        </p:txBody>
      </p:sp>
      <p:sp>
        <p:nvSpPr>
          <p:cNvPr id="3" name="Subtitle 2"/>
          <p:cNvSpPr>
            <a:spLocks noGrp="1"/>
          </p:cNvSpPr>
          <p:nvPr>
            <p:ph type="subTitle" idx="1"/>
          </p:nvPr>
        </p:nvSpPr>
        <p:spPr/>
        <p:txBody>
          <a:bodyPr/>
          <a:lstStyle/>
          <a:p>
            <a:endParaRPr lang="en-CA" dirty="0" smtClean="0"/>
          </a:p>
          <a:p>
            <a:r>
              <a:rPr lang="en-CA" sz="5400" b="1" dirty="0" smtClean="0">
                <a:solidFill>
                  <a:srgbClr val="00B050"/>
                </a:solidFill>
              </a:rPr>
              <a:t>VIDEOS</a:t>
            </a:r>
            <a:endParaRPr lang="en-CA" sz="5400" b="1" dirty="0">
              <a:solidFill>
                <a:srgbClr val="00B050"/>
              </a:solidFill>
            </a:endParaRPr>
          </a:p>
        </p:txBody>
      </p:sp>
    </p:spTree>
    <p:extLst>
      <p:ext uri="{BB962C8B-B14F-4D97-AF65-F5344CB8AC3E}">
        <p14:creationId xmlns:p14="http://schemas.microsoft.com/office/powerpoint/2010/main" val="356462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1752" y="228600"/>
            <a:ext cx="8534400" cy="75895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mtClean="0">
                <a:solidFill>
                  <a:srgbClr val="FF0000"/>
                </a:solidFill>
              </a:rPr>
              <a:t>“Soaked in Blood”</a:t>
            </a:r>
            <a:endParaRPr lang="en-US" dirty="0"/>
          </a:p>
        </p:txBody>
      </p:sp>
      <p:sp>
        <p:nvSpPr>
          <p:cNvPr id="5" name="Content Placeholder 2"/>
          <p:cNvSpPr txBox="1">
            <a:spLocks/>
          </p:cNvSpPr>
          <p:nvPr/>
        </p:nvSpPr>
        <p:spPr>
          <a:xfrm>
            <a:off x="301752" y="1527048"/>
            <a:ext cx="8503920" cy="4572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CA" smtClean="0"/>
          </a:p>
          <a:p>
            <a:endParaRPr lang="en-CA" smtClean="0"/>
          </a:p>
          <a:p>
            <a:endParaRPr lang="en-CA" smtClean="0"/>
          </a:p>
          <a:p>
            <a:r>
              <a:rPr lang="en-CA" sz="2400" b="1" smtClean="0"/>
              <a:t>NEO-SLAVERY IN CONTEMPORARY AFRICA</a:t>
            </a:r>
          </a:p>
          <a:p>
            <a:endParaRPr lang="en-CA" sz="2400" b="1" smtClean="0"/>
          </a:p>
          <a:p>
            <a:r>
              <a:rPr lang="en-CA" sz="2400" smtClean="0"/>
              <a:t>With classical slavery, the slave and master knew each other and were dependent on each other.  This dependency was a check and a balance.  In addition, the master had to look into the face of the suffering slave.  Under neo-slavery, all slaves interact with a faceless master without a check and a balance.  Your master doesn't care if you drop dead trying to support his avarice appetite.  The master doesn't know whom the money comes from and doesn't care.  He never looks you in the face to see your suffering (</a:t>
            </a:r>
            <a:r>
              <a:rPr lang="en-US" sz="2400" smtClean="0"/>
              <a:t>Michael F. Dullea 1999: </a:t>
            </a:r>
          </a:p>
          <a:p>
            <a:r>
              <a:rPr lang="en-US" sz="2400" smtClean="0">
                <a:hlinkClick r:id="rId2"/>
              </a:rPr>
              <a:t>http://www.learn-usa.com/of_relevance/potp001.htm</a:t>
            </a:r>
            <a:r>
              <a:rPr lang="en-US" sz="2400" smtClean="0"/>
              <a:t>)</a:t>
            </a:r>
            <a:r>
              <a:rPr lang="en-CA" sz="2400" smtClean="0"/>
              <a:t>. </a:t>
            </a:r>
          </a:p>
          <a:p>
            <a:endParaRPr lang="en-CA" sz="2400" smtClean="0"/>
          </a:p>
          <a:p>
            <a:r>
              <a:rPr lang="en-CA" sz="2400" b="1" smtClean="0">
                <a:hlinkClick r:id="rId3"/>
              </a:rPr>
              <a:t>http://www.youtube.com/watch?v=QI9dkOqKhdw</a:t>
            </a:r>
            <a:endParaRPr lang="en-CA" sz="2400" b="1" smtClean="0"/>
          </a:p>
          <a:p>
            <a:endParaRPr lang="en-CA" sz="2400" b="1" smtClean="0"/>
          </a:p>
          <a:p>
            <a:pPr>
              <a:buFont typeface="Arial" panose="020B0604020202020204" pitchFamily="34" charset="0"/>
              <a:buNone/>
            </a:pPr>
            <a:endParaRPr lang="en-US" dirty="0"/>
          </a:p>
        </p:txBody>
      </p:sp>
    </p:spTree>
    <p:extLst>
      <p:ext uri="{BB962C8B-B14F-4D97-AF65-F5344CB8AC3E}">
        <p14:creationId xmlns:p14="http://schemas.microsoft.com/office/powerpoint/2010/main" val="256926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1752" y="228600"/>
            <a:ext cx="8534400" cy="75895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mtClean="0">
                <a:solidFill>
                  <a:srgbClr val="FF0000"/>
                </a:solidFill>
              </a:rPr>
              <a:t>“Soaked in Blood”</a:t>
            </a:r>
            <a:endParaRPr lang="en-US" dirty="0"/>
          </a:p>
        </p:txBody>
      </p:sp>
      <p:sp>
        <p:nvSpPr>
          <p:cNvPr id="5" name="Content Placeholder 2"/>
          <p:cNvSpPr txBox="1">
            <a:spLocks/>
          </p:cNvSpPr>
          <p:nvPr/>
        </p:nvSpPr>
        <p:spPr>
          <a:xfrm>
            <a:off x="301752" y="1527048"/>
            <a:ext cx="8503920" cy="4572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CA" sz="2800" b="1" smtClean="0"/>
          </a:p>
          <a:p>
            <a:endParaRPr lang="en-CA" sz="2800" b="1" smtClean="0"/>
          </a:p>
          <a:p>
            <a:r>
              <a:rPr lang="en-CA" sz="2800" b="1" smtClean="0"/>
              <a:t>NEO-COLONIALISM IN CONTEMPORARY AFRICA</a:t>
            </a:r>
          </a:p>
          <a:p>
            <a:endParaRPr lang="en-CA" sz="2800" b="1" smtClean="0"/>
          </a:p>
          <a:p>
            <a:r>
              <a:rPr lang="en-US" sz="2800" b="1" smtClean="0">
                <a:hlinkClick r:id="rId2"/>
              </a:rPr>
              <a:t>http://news.nationalpost.com/2013/01/18/graphic-out-of-africa-did-the-colonial-powers-ever-really-leave/</a:t>
            </a:r>
            <a:endParaRPr lang="en-US" sz="2800" b="1" smtClean="0"/>
          </a:p>
          <a:p>
            <a:pPr>
              <a:buFont typeface="Arial" panose="020B0604020202020204" pitchFamily="34" charset="0"/>
              <a:buNone/>
            </a:pPr>
            <a:endParaRPr lang="en-US" sz="2800" b="1" smtClean="0">
              <a:hlinkClick r:id="rId3"/>
            </a:endParaRPr>
          </a:p>
          <a:p>
            <a:pPr>
              <a:buFont typeface="Arial" panose="020B0604020202020204" pitchFamily="34" charset="0"/>
              <a:buNone/>
            </a:pPr>
            <a:endParaRPr lang="en-US" sz="2800" b="1" smtClean="0">
              <a:hlinkClick r:id="rId3"/>
            </a:endParaRPr>
          </a:p>
          <a:p>
            <a:pPr>
              <a:buFont typeface="Arial" panose="020B0604020202020204" pitchFamily="34" charset="0"/>
              <a:buNone/>
            </a:pPr>
            <a:r>
              <a:rPr lang="en-US" sz="2800" b="1" smtClean="0">
                <a:hlinkClick r:id="rId3"/>
              </a:rPr>
              <a:t>http://www.youtube.com/watch?v=9DYVWWNeCyI</a:t>
            </a:r>
            <a:endParaRPr lang="en-US" sz="2800" b="1" smtClean="0"/>
          </a:p>
          <a:p>
            <a:pPr>
              <a:buFont typeface="Arial" panose="020B0604020202020204" pitchFamily="34" charset="0"/>
              <a:buNone/>
            </a:pPr>
            <a:endParaRPr lang="en-CA" sz="2800" b="1" smtClean="0"/>
          </a:p>
          <a:p>
            <a:endParaRPr lang="en-US" dirty="0"/>
          </a:p>
        </p:txBody>
      </p:sp>
    </p:spTree>
    <p:extLst>
      <p:ext uri="{BB962C8B-B14F-4D97-AF65-F5344CB8AC3E}">
        <p14:creationId xmlns:p14="http://schemas.microsoft.com/office/powerpoint/2010/main" val="1733157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143</Words>
  <Application>Microsoft Office PowerPoint</Application>
  <PresentationFormat>On-screen Show (4:3)</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SOCIOLOGY 211:  CLASS DISCUSSION #1</vt:lpstr>
      <vt:lpstr>PowerPoint Presentation</vt:lpstr>
      <vt:lpstr>PowerPoint Presentation</vt:lpstr>
    </vt:vector>
  </TitlesOfParts>
  <Company>Camosun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211:  CLASS DISCUSSION #1</dc:title>
  <dc:creator>newuser</dc:creator>
  <cp:lastModifiedBy>newuser</cp:lastModifiedBy>
  <cp:revision>1</cp:revision>
  <dcterms:created xsi:type="dcterms:W3CDTF">2015-01-27T22:35:05Z</dcterms:created>
  <dcterms:modified xsi:type="dcterms:W3CDTF">2015-01-27T22:38:23Z</dcterms:modified>
</cp:coreProperties>
</file>